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302" r:id="rId119"/>
    <p:sldId id="303" r:id="rId120"/>
    <p:sldId id="298" r:id="rId121"/>
    <p:sldId id="299" r:id="rId122"/>
    <p:sldId id="322" r:id="rId123"/>
    <p:sldId id="323" r:id="rId124"/>
    <p:sldId id="324" r:id="rId125"/>
    <p:sldId id="301" r:id="rId126"/>
    <p:sldId id="300" r:id="rId127"/>
    <p:sldId id="306" r:id="rId128"/>
    <p:sldId id="304" r:id="rId129"/>
    <p:sldId id="305" r:id="rId130"/>
    <p:sldId id="307" r:id="rId131"/>
    <p:sldId id="308" r:id="rId132"/>
    <p:sldId id="309" r:id="rId133"/>
    <p:sldId id="310" r:id="rId134"/>
    <p:sldId id="325" r:id="rId135"/>
    <p:sldId id="326" r:id="rId136"/>
    <p:sldId id="327" r:id="rId137"/>
    <p:sldId id="311" r:id="rId138"/>
    <p:sldId id="312" r:id="rId139"/>
    <p:sldId id="313" r:id="rId1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3" autoAdjust="0"/>
    <p:restoredTop sz="94660"/>
  </p:normalViewPr>
  <p:slideViewPr>
    <p:cSldViewPr snapToGrid="0">
      <p:cViewPr varScale="1">
        <p:scale>
          <a:sx n="65" d="100"/>
          <a:sy n="65" d="100"/>
        </p:scale>
        <p:origin x="96"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9/9/2022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p:txBody>
          <a:bodyPr>
            <a:normAutofit/>
          </a:bodyPr>
          <a:lstStyle/>
          <a:p>
            <a:r>
              <a:rPr lang="en-US" sz="4400" dirty="0"/>
              <a:t>One-period binomial model</a:t>
            </a:r>
          </a:p>
        </p:txBody>
      </p:sp>
      <p:sp>
        <p:nvSpPr>
          <p:cNvPr id="3" name="Content Placeholder 2">
            <a:extLst>
              <a:ext uri="{FF2B5EF4-FFF2-40B4-BE49-F238E27FC236}">
                <a16:creationId xmlns:a16="http://schemas.microsoft.com/office/drawing/2014/main" id="{12A8C9F5-5FC6-46EF-82C0-9CD4A0558651}"/>
              </a:ext>
            </a:extLst>
          </p:cNvPr>
          <p:cNvSpPr>
            <a:spLocks noGrp="1"/>
          </p:cNvSpPr>
          <p:nvPr>
            <p:ph idx="1"/>
          </p:nvPr>
        </p:nvSpPr>
        <p:spPr/>
        <p:txBody>
          <a:bodyPr>
            <a:normAutofit/>
          </a:bodyPr>
          <a:lstStyle/>
          <a:p>
            <a:r>
              <a:rPr lang="en-US" dirty="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dirty="0"/>
              <a:t>The binomial model is a common tool used to determine the no-arbitrage value of an option.</a:t>
            </a:r>
          </a:p>
          <a:p>
            <a:r>
              <a:rPr lang="en-US" dirty="0"/>
              <a:t>The simplicity of this model makes it attractive, as we only need to make an assumption about the magnitude of the potential upward and downward price changes of the underlying asset in a future time period.</a:t>
            </a:r>
          </a:p>
          <a:p>
            <a:endParaRPr lang="en-US" dirty="0"/>
          </a:p>
        </p:txBody>
      </p:sp>
    </p:spTree>
    <p:extLst>
      <p:ext uri="{BB962C8B-B14F-4D97-AF65-F5344CB8AC3E}">
        <p14:creationId xmlns:p14="http://schemas.microsoft.com/office/powerpoint/2010/main" val="3901984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p:txBody>
          <a:bodyPr>
            <a:normAutofit/>
          </a:bodyPr>
          <a:lstStyle/>
          <a:p>
            <a:r>
              <a:rPr lang="en-US" sz="4400" dirty="0"/>
              <a:t>One-period binomial model</a:t>
            </a:r>
            <a:br>
              <a:rPr lang="en-US" sz="54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0FC4F32E-0E05-445D-A4C6-8274E318E45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2740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4705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24365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3886</TotalTime>
  <Words>11348</Words>
  <Application>Microsoft Office PowerPoint</Application>
  <PresentationFormat>Widescreen</PresentationFormat>
  <Paragraphs>1062</Paragraphs>
  <Slides>139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139</vt:i4>
      </vt:variant>
    </vt:vector>
  </HeadingPairs>
  <TitlesOfParts>
    <vt:vector size="147"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One-period binomial model no-arbitrage pricing</vt:lpstr>
      <vt:lpstr>PowerPoint Presentation</vt:lpstr>
      <vt:lpstr>PowerPoint Presentation</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10</cp:revision>
  <dcterms:created xsi:type="dcterms:W3CDTF">2022-09-04T02:49:22Z</dcterms:created>
  <dcterms:modified xsi:type="dcterms:W3CDTF">2022-09-09T08:23:36Z</dcterms:modified>
</cp:coreProperties>
</file>